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5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21.xml.rels" ContentType="application/vnd.openxmlformats-package.relationships+xml"/>
  <Override PartName="/ppt/slides/_rels/slide30.xml.rels" ContentType="application/vnd.openxmlformats-package.relationships+xml"/>
  <Override PartName="/ppt/slides/_rels/slide13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media/image28.png" ContentType="image/png"/>
  <Override PartName="/ppt/media/image26.jpeg" ContentType="image/jpeg"/>
  <Override PartName="/ppt/media/image11.png" ContentType="image/png"/>
  <Override PartName="/ppt/media/image25.jpeg" ContentType="image/jpeg"/>
  <Override PartName="/ppt/media/image24.jpeg" ContentType="image/jpeg"/>
  <Override PartName="/ppt/media/image29.png" ContentType="image/png"/>
  <Override PartName="/ppt/media/image22.jpeg" ContentType="image/jpeg"/>
  <Override PartName="/ppt/media/image27.png" ContentType="image/png"/>
  <Override PartName="/ppt/media/image21.jpeg" ContentType="image/jpeg"/>
  <Override PartName="/ppt/media/image20.png" ContentType="image/png"/>
  <Override PartName="/ppt/media/image8.png" ContentType="image/png"/>
  <Override PartName="/ppt/media/image38.jpeg" ContentType="image/jpeg"/>
  <Override PartName="/ppt/media/image7.png" ContentType="image/png"/>
  <Override PartName="/ppt/media/image13.png" ContentType="image/png"/>
  <Override PartName="/ppt/media/image30.png" ContentType="image/png"/>
  <Override PartName="/ppt/media/image10.png" ContentType="image/png"/>
  <Override PartName="/ppt/media/image9.png" ContentType="image/png"/>
  <Override PartName="/ppt/media/image12.jpeg" ContentType="image/jpeg"/>
  <Override PartName="/ppt/media/image17.png" ContentType="image/png"/>
  <Override PartName="/ppt/media/image34.png" ContentType="image/png"/>
  <Override PartName="/ppt/media/image32.png" ContentType="image/png"/>
  <Override PartName="/ppt/media/image40.png" ContentType="image/png"/>
  <Override PartName="/ppt/media/image33.png" ContentType="image/png"/>
  <Override PartName="/ppt/media/image16.png" ContentType="image/png"/>
  <Override PartName="/ppt/media/image37.png" ContentType="image/png"/>
  <Override PartName="/ppt/media/image4.jpeg" ContentType="image/jpeg"/>
  <Override PartName="/ppt/media/image2.png" ContentType="image/png"/>
  <Override PartName="/ppt/media/image6.png" ContentType="image/png"/>
  <Override PartName="/ppt/media/image3.jpeg" ContentType="image/jpeg"/>
  <Override PartName="/ppt/media/image1.png" ContentType="image/png"/>
  <Override PartName="/ppt/media/image19.jpeg" ContentType="image/jpeg"/>
  <Override PartName="/ppt/media/image36.jpeg" ContentType="image/jpeg"/>
  <Override PartName="/ppt/media/image5.png" ContentType="image/png"/>
  <Override PartName="/ppt/media/image14.png" ContentType="image/png"/>
  <Override PartName="/ppt/media/image31.png" ContentType="image/png"/>
  <Override PartName="/ppt/media/image39.png" ContentType="image/png"/>
  <Override PartName="/ppt/media/image15.jpeg" ContentType="image/jpeg"/>
  <Override PartName="/ppt/media/image23.jpeg" ContentType="image/jpeg"/>
  <Override PartName="/ppt/media/image18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0535BC-BF50-4E28-A729-98E85D64A941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3564F2E-9059-4937-B0CF-7D0964BDE65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A45432D-B4B1-454B-8595-7BE2CC88590D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7BE050-944F-4305-A19F-EB93A60F9C96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D31272-ADF0-4B87-9050-B18EEC210FA8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074AE7-DF1F-42AB-99A3-62DB7EC4D99A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6396FD-C9CE-4764-828B-A4C44CF15FBD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E0EC99-3E8C-4B7A-B3ED-A9D4228B89A5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D4D110-9328-4A3D-ADCF-6C0B08826A4A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111A62-242F-4820-8649-76CFDD84658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51EB4F-7BF9-431E-A2DF-D7D1CCC8FAE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8D5E6BA-7442-4D43-A591-B4E4913F9450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9F36D4-3B93-40F9-92B4-F60227AD140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52E26C-57F8-4214-9549-77D4CD181109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F73854-079A-41D9-AC63-E84297ACB4C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41EDDD-22CF-4482-864A-9A26C4ABF5B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FC11E0-7C77-40E2-8F9A-C850A71AA8D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0EE249D-1956-42FD-B34E-4BDE8DA6B63F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AA57387-C738-4985-9177-4DF594E700AB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10F9C4F-1374-404F-8867-04E826CE77EA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D394BAF-C7B2-46CA-B27F-2DC971EC1F47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72E7D9C-D132-4A7D-9E81-EAE47F9C052B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1B76F5-A22C-40D6-9D61-8AB152EB763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C87B13-990C-4541-9569-9DA66A2D205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lt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BA06F5-7241-48E9-A1E3-F328841469D3}" type="slidenum">
              <a:rPr b="0" lang="en" sz="1000" spc="-1" strike="noStrike">
                <a:solidFill>
                  <a:schemeClr val="lt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lt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E9DAF0-F530-4E61-BDC1-3D013F0CDF4B}" type="slidenum">
              <a:rPr b="0" lang="en" sz="1000" spc="-1" strike="noStrike">
                <a:solidFill>
                  <a:schemeClr val="lt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MainSlide.mp4" TargetMode="External"/><Relationship Id="rId2" Type="http://schemas.microsoft.com/office/2007/relationships/media" Target="file:///run/media/krishnaraj/Classes/University/Third Year/First Semester/Digital Forensics and Investigation/Case Study/media/videos/main/MainSlide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EarlyDaysOfTorrenting.mp4" TargetMode="External"/><Relationship Id="rId2" Type="http://schemas.microsoft.com/office/2007/relationships/media" Target="file:///run/media/krishnaraj/Classes/University/Third Year/First Semester/Digital Forensics and Investigation/Case Study/media/videos/main/1080p60/EarlyDaysOfTorrenting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LevalvIllegal.mp4" TargetMode="External"/><Relationship Id="rId2" Type="http://schemas.microsoft.com/office/2007/relationships/media" Target="file:///run/media/krishnaraj/Classes/University/Third Year/First Semester/Digital Forensics and Investigation/Case Study/media/videos/main/1080p60/LevalvIllegal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YifySuccess.mp4" TargetMode="External"/><Relationship Id="rId2" Type="http://schemas.microsoft.com/office/2007/relationships/media" Target="file:///run/media/krishnaraj/Classes/University/Third Year/First Semester/Digital Forensics and Investigation/Case Study/media/videos/main/1080p60/YifySuccess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AttemptsToTakeDown.mp4" TargetMode="External"/><Relationship Id="rId2" Type="http://schemas.microsoft.com/office/2007/relationships/media" Target="file:///run/media/krishnaraj/Classes/University/Third Year/First Semester/Digital Forensics and Investigation/Case Study/media/videos/main/1080p60/AttemptsToTakeDown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HowCaught.mp4" TargetMode="External"/><Relationship Id="rId2" Type="http://schemas.microsoft.com/office/2007/relationships/media" Target="file:///run/media/krishnaraj/Classes/University/Third Year/First Semester/Digital Forensics and Investigation/Case Study/media/videos/main/1080p60/HowCaught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FinalResult.mp4" TargetMode="External"/><Relationship Id="rId2" Type="http://schemas.microsoft.com/office/2007/relationships/media" Target="file:///run/media/krishnaraj/Classes/University/Third Year/First Semester/Digital Forensics and Investigation/Case Study/media/videos/main/1080p60/FinalResult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Conclusion.mp4" TargetMode="External"/><Relationship Id="rId2" Type="http://schemas.microsoft.com/office/2007/relationships/media" Target="file:///run/media/krishnaraj/Classes/University/Third Year/First Semester/Digital Forensics and Investigation/Case Study/media/videos/main/1080p60/Conclusion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KjymSINEEhw&amp;t=9s" TargetMode="External"/><Relationship Id="rId2" Type="http://schemas.openxmlformats.org/officeDocument/2006/relationships/hyperlink" Target="https://www.youtube.com/watch?v=A46FZmpL2gk&amp;t=12s" TargetMode="External"/><Relationship Id="rId3" Type="http://schemas.openxmlformats.org/officeDocument/2006/relationships/hyperlink" Target="https://torrentfreak.com/mpaa-we-shut-down-ytsyify-and-popcorn-time-151103/" TargetMode="External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HowTorrentingWorks.mp4" TargetMode="External"/><Relationship Id="rId2" Type="http://schemas.microsoft.com/office/2007/relationships/media" Target="file:///run/media/krishnaraj/Classes/University/Third Year/First Semester/Digital Forensics and Investigation/Case Study/media/videos/main/1080p60/HowTorrentingWorks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50760" y="0"/>
            <a:ext cx="9194760" cy="517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00;p22" descr=""/>
          <p:cNvPicPr/>
          <p:nvPr/>
        </p:nvPicPr>
        <p:blipFill>
          <a:blip r:embed="rId1"/>
          <a:stretch/>
        </p:blipFill>
        <p:spPr>
          <a:xfrm>
            <a:off x="152280" y="275040"/>
            <a:ext cx="8838720" cy="442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29600" y="0"/>
            <a:ext cx="9273600" cy="521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91" name="Google Shape;113;p24" descr=""/>
          <p:cNvPicPr/>
          <p:nvPr/>
        </p:nvPicPr>
        <p:blipFill>
          <a:blip r:embed="rId1"/>
          <a:stretch/>
        </p:blipFill>
        <p:spPr>
          <a:xfrm>
            <a:off x="-209880" y="-428400"/>
            <a:ext cx="9420480" cy="57171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14;p24"/>
          <p:cNvSpPr/>
          <p:nvPr/>
        </p:nvSpPr>
        <p:spPr>
          <a:xfrm>
            <a:off x="661680" y="274320"/>
            <a:ext cx="3123720" cy="16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5400" spc="-1" strike="noStrike">
                <a:solidFill>
                  <a:srgbClr val="000000"/>
                </a:solidFill>
                <a:latin typeface="Quicksand"/>
                <a:ea typeface="Quicksand"/>
              </a:rPr>
              <a:t>Bram Cohen</a:t>
            </a:r>
            <a:endParaRPr b="0" lang="en-US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Google Shape;115;p24"/>
          <p:cNvSpPr/>
          <p:nvPr/>
        </p:nvSpPr>
        <p:spPr>
          <a:xfrm>
            <a:off x="628200" y="2372040"/>
            <a:ext cx="25549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Quicksand"/>
                <a:ea typeface="Quicksand"/>
              </a:rPr>
              <a:t>Inventer of the Bit-Torrent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Quicksand"/>
                <a:ea typeface="Quicksand"/>
              </a:rPr>
              <a:t>Protocol, 2001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20;p25" descr=""/>
          <p:cNvPicPr/>
          <p:nvPr/>
        </p:nvPicPr>
        <p:blipFill>
          <a:blip r:embed="rId1"/>
          <a:stretch/>
        </p:blipFill>
        <p:spPr>
          <a:xfrm>
            <a:off x="600840" y="0"/>
            <a:ext cx="794196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97" name="Google Shape;127;p26" descr=""/>
          <p:cNvPicPr/>
          <p:nvPr/>
        </p:nvPicPr>
        <p:blipFill>
          <a:blip r:embed="rId1"/>
          <a:stretch/>
        </p:blipFill>
        <p:spPr>
          <a:xfrm>
            <a:off x="102960" y="130680"/>
            <a:ext cx="8937720" cy="48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00" name="Google Shape;134;p27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39;p28" descr=""/>
          <p:cNvPicPr/>
          <p:nvPr/>
        </p:nvPicPr>
        <p:blipFill>
          <a:blip r:embed="rId1"/>
          <a:stretch/>
        </p:blipFill>
        <p:spPr>
          <a:xfrm>
            <a:off x="709560" y="471960"/>
            <a:ext cx="7382160" cy="41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04" name="Google Shape;146;p29" descr=""/>
          <p:cNvPicPr/>
          <p:nvPr/>
        </p:nvPicPr>
        <p:blipFill>
          <a:blip r:embed="rId1"/>
          <a:stretch/>
        </p:blipFill>
        <p:spPr>
          <a:xfrm>
            <a:off x="0" y="48240"/>
            <a:ext cx="9143640" cy="504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07" name="Google Shape;153;p30" descr=""/>
          <p:cNvPicPr/>
          <p:nvPr/>
        </p:nvPicPr>
        <p:blipFill>
          <a:blip r:embed="rId1"/>
          <a:stretch/>
        </p:blipFill>
        <p:spPr>
          <a:xfrm>
            <a:off x="590760" y="138600"/>
            <a:ext cx="7724520" cy="477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10" name="Google Shape;160;p31" descr=""/>
          <p:cNvPicPr/>
          <p:nvPr/>
        </p:nvPicPr>
        <p:blipFill>
          <a:blip r:embed="rId1"/>
          <a:stretch/>
        </p:blipFill>
        <p:spPr>
          <a:xfrm>
            <a:off x="0" y="864360"/>
            <a:ext cx="9143640" cy="34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372600" cy="527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13" name="Google Shape;167;p32" descr=""/>
          <p:cNvPicPr/>
          <p:nvPr/>
        </p:nvPicPr>
        <p:blipFill>
          <a:blip r:embed="rId1"/>
          <a:stretch/>
        </p:blipFill>
        <p:spPr>
          <a:xfrm>
            <a:off x="0" y="1199520"/>
            <a:ext cx="9143640" cy="274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16" name="Google Shape;174;p33" descr=""/>
          <p:cNvPicPr/>
          <p:nvPr/>
        </p:nvPicPr>
        <p:blipFill>
          <a:blip r:embed="rId1"/>
          <a:stretch/>
        </p:blipFill>
        <p:spPr>
          <a:xfrm>
            <a:off x="0" y="1199520"/>
            <a:ext cx="9143640" cy="274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2960"/>
            <a:ext cx="914400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85;p35" descr=""/>
          <p:cNvPicPr/>
          <p:nvPr/>
        </p:nvPicPr>
        <p:blipFill>
          <a:blip r:embed="rId1"/>
          <a:stretch/>
        </p:blipFill>
        <p:spPr>
          <a:xfrm>
            <a:off x="2470680" y="631080"/>
            <a:ext cx="3880800" cy="38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21" name="Google Shape;192;p36" descr=""/>
          <p:cNvPicPr/>
          <p:nvPr/>
        </p:nvPicPr>
        <p:blipFill>
          <a:blip r:embed="rId1"/>
          <a:stretch/>
        </p:blipFill>
        <p:spPr>
          <a:xfrm>
            <a:off x="589680" y="181800"/>
            <a:ext cx="7963920" cy="47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24" name="Google Shape;199;p37" descr=""/>
          <p:cNvPicPr/>
          <p:nvPr/>
        </p:nvPicPr>
        <p:blipFill>
          <a:blip r:embed="rId1"/>
          <a:stretch/>
        </p:blipFill>
        <p:spPr>
          <a:xfrm>
            <a:off x="0" y="0"/>
            <a:ext cx="896472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27" name="Google Shape;206;p38" descr=""/>
          <p:cNvPicPr/>
          <p:nvPr/>
        </p:nvPicPr>
        <p:blipFill>
          <a:blip r:embed="rId1"/>
          <a:stretch/>
        </p:blipFill>
        <p:spPr>
          <a:xfrm>
            <a:off x="1501920" y="177120"/>
            <a:ext cx="6385320" cy="478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211;p39" descr=""/>
          <p:cNvPicPr/>
          <p:nvPr/>
        </p:nvPicPr>
        <p:blipFill>
          <a:blip r:embed="rId1"/>
          <a:stretch/>
        </p:blipFill>
        <p:spPr>
          <a:xfrm>
            <a:off x="4572000" y="1572120"/>
            <a:ext cx="4474800" cy="336060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212;p39" descr=""/>
          <p:cNvPicPr/>
          <p:nvPr/>
        </p:nvPicPr>
        <p:blipFill>
          <a:blip r:embed="rId2"/>
          <a:stretch/>
        </p:blipFill>
        <p:spPr>
          <a:xfrm>
            <a:off x="0" y="0"/>
            <a:ext cx="4474800" cy="29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32" name="Google Shape;219;p40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35" name="Google Shape;226;p4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64;p15" descr=""/>
          <p:cNvPicPr/>
          <p:nvPr/>
        </p:nvPicPr>
        <p:blipFill>
          <a:blip r:embed="rId1"/>
          <a:stretch/>
        </p:blipFill>
        <p:spPr>
          <a:xfrm>
            <a:off x="-105120" y="0"/>
            <a:ext cx="924876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38" name="Google Shape;233;p42" descr=""/>
          <p:cNvPicPr/>
          <p:nvPr/>
        </p:nvPicPr>
        <p:blipFill>
          <a:blip r:embed="rId1"/>
          <a:stretch/>
        </p:blipFill>
        <p:spPr>
          <a:xfrm>
            <a:off x="0" y="19440"/>
            <a:ext cx="9143640" cy="510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41" name="Google Shape;240;p43" descr=""/>
          <p:cNvPicPr/>
          <p:nvPr/>
        </p:nvPicPr>
        <p:blipFill>
          <a:blip r:embed="rId1"/>
          <a:stretch/>
        </p:blipFill>
        <p:spPr>
          <a:xfrm>
            <a:off x="0" y="19440"/>
            <a:ext cx="9143640" cy="510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2960"/>
            <a:ext cx="914400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45" name="Google Shape;253;p45" descr=""/>
          <p:cNvPicPr/>
          <p:nvPr/>
        </p:nvPicPr>
        <p:blipFill>
          <a:blip r:embed="rId1"/>
          <a:stretch/>
        </p:blipFill>
        <p:spPr>
          <a:xfrm>
            <a:off x="792000" y="329400"/>
            <a:ext cx="7389000" cy="448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48" name="Google Shape;260;p46" descr=""/>
          <p:cNvPicPr/>
          <p:nvPr/>
        </p:nvPicPr>
        <p:blipFill>
          <a:blip r:embed="rId1"/>
          <a:stretch/>
        </p:blipFill>
        <p:spPr>
          <a:xfrm>
            <a:off x="334440" y="0"/>
            <a:ext cx="847440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2960"/>
            <a:ext cx="914400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52" name="Google Shape;273;p48" descr=""/>
          <p:cNvPicPr/>
          <p:nvPr/>
        </p:nvPicPr>
        <p:blipFill>
          <a:blip r:embed="rId1"/>
          <a:stretch/>
        </p:blipFill>
        <p:spPr>
          <a:xfrm>
            <a:off x="792000" y="180360"/>
            <a:ext cx="7132320" cy="478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55" name="Google Shape;280;p49" descr=""/>
          <p:cNvPicPr/>
          <p:nvPr/>
        </p:nvPicPr>
        <p:blipFill>
          <a:blip r:embed="rId1"/>
          <a:stretch/>
        </p:blipFill>
        <p:spPr>
          <a:xfrm>
            <a:off x="452520" y="0"/>
            <a:ext cx="82382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58" name="Google Shape;287;p50" descr=""/>
          <p:cNvPicPr/>
          <p:nvPr/>
        </p:nvPicPr>
        <p:blipFill>
          <a:blip r:embed="rId1"/>
          <a:stretch/>
        </p:blipFill>
        <p:spPr>
          <a:xfrm>
            <a:off x="452520" y="0"/>
            <a:ext cx="82382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61" name="Google Shape;294;p51" descr=""/>
          <p:cNvPicPr/>
          <p:nvPr/>
        </p:nvPicPr>
        <p:blipFill>
          <a:blip r:embed="rId1"/>
          <a:stretch/>
        </p:blipFill>
        <p:spPr>
          <a:xfrm>
            <a:off x="3909600" y="1870920"/>
            <a:ext cx="4866480" cy="303804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95;p51" descr=""/>
          <p:cNvPicPr/>
          <p:nvPr/>
        </p:nvPicPr>
        <p:blipFill>
          <a:blip r:embed="rId2"/>
          <a:stretch/>
        </p:blipFill>
        <p:spPr>
          <a:xfrm>
            <a:off x="311760" y="161280"/>
            <a:ext cx="4984560" cy="311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69;p16" descr=""/>
          <p:cNvPicPr/>
          <p:nvPr/>
        </p:nvPicPr>
        <p:blipFill>
          <a:blip r:embed="rId1"/>
          <a:stretch/>
        </p:blipFill>
        <p:spPr>
          <a:xfrm>
            <a:off x="2082600" y="0"/>
            <a:ext cx="514332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300;p52" descr=""/>
          <p:cNvPicPr/>
          <p:nvPr/>
        </p:nvPicPr>
        <p:blipFill>
          <a:blip r:embed="rId1"/>
          <a:stretch/>
        </p:blipFill>
        <p:spPr>
          <a:xfrm>
            <a:off x="3965400" y="818280"/>
            <a:ext cx="4899960" cy="326088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301;p52" descr=""/>
          <p:cNvPicPr/>
          <p:nvPr/>
        </p:nvPicPr>
        <p:blipFill>
          <a:blip r:embed="rId2"/>
          <a:stretch/>
        </p:blipFill>
        <p:spPr>
          <a:xfrm>
            <a:off x="96480" y="641520"/>
            <a:ext cx="3660120" cy="385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306;p5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69" name="Google Shape;319;p55" descr=""/>
          <p:cNvPicPr/>
          <p:nvPr/>
        </p:nvPicPr>
        <p:blipFill>
          <a:blip r:embed="rId1"/>
          <a:stretch/>
        </p:blipFill>
        <p:spPr>
          <a:xfrm>
            <a:off x="465480" y="117000"/>
            <a:ext cx="8094240" cy="49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endParaRPr b="0" lang="en-US" sz="2800" spc="-1" strike="noStrike">
              <a:solidFill>
                <a:schemeClr val="dk1"/>
              </a:solidFill>
              <a:latin typeface="Quicksand"/>
              <a:ea typeface="Quicksand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2"/>
              </a:solidFill>
              <a:latin typeface="Quicksand"/>
              <a:ea typeface="Quicksand"/>
            </a:endParaRPr>
          </a:p>
        </p:txBody>
      </p:sp>
      <p:pic>
        <p:nvPicPr>
          <p:cNvPr id="172" name="Google Shape;326;p56" descr=""/>
          <p:cNvPicPr/>
          <p:nvPr/>
        </p:nvPicPr>
        <p:blipFill>
          <a:blip r:embed="rId1"/>
          <a:stretch/>
        </p:blipFill>
        <p:spPr>
          <a:xfrm>
            <a:off x="247680" y="0"/>
            <a:ext cx="8648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Quicksand"/>
                <a:ea typeface="Quicksand"/>
              </a:rPr>
              <a:t>References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chemeClr val="hlink"/>
                </a:solidFill>
                <a:uFillTx/>
                <a:latin typeface="Quicksand"/>
                <a:ea typeface="Quicksand"/>
                <a:hlinkClick r:id="rId1"/>
              </a:rPr>
              <a:t>https://www.youtube.com/watch?v=KjymSINEEhw&amp;t=9s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chemeClr val="hlink"/>
                </a:solidFill>
                <a:uFillTx/>
                <a:latin typeface="Quicksand"/>
                <a:ea typeface="Quicksand"/>
                <a:hlinkClick r:id="rId2"/>
              </a:rPr>
              <a:t>https://www.youtube.com/watch?v=A46FZmpL2gk&amp;t=12s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chemeClr val="hlink"/>
                </a:solidFill>
                <a:uFillTx/>
                <a:latin typeface="Quicksand"/>
                <a:ea typeface="Quicksand"/>
                <a:hlinkClick r:id="rId3"/>
              </a:rPr>
              <a:t>https://torrentfreak.com/mpaa-we-shut-down-ytsyify-and-popcorn-time-151103/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74;p17" descr=""/>
          <p:cNvPicPr/>
          <p:nvPr/>
        </p:nvPicPr>
        <p:blipFill>
          <a:blip r:embed="rId1"/>
          <a:stretch/>
        </p:blipFill>
        <p:spPr>
          <a:xfrm>
            <a:off x="1974600" y="-25560"/>
            <a:ext cx="5194440" cy="519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29600" y="0"/>
            <a:ext cx="9273600" cy="521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5;p19" descr=""/>
          <p:cNvPicPr/>
          <p:nvPr/>
        </p:nvPicPr>
        <p:blipFill>
          <a:blip r:embed="rId1"/>
          <a:stretch/>
        </p:blipFill>
        <p:spPr>
          <a:xfrm>
            <a:off x="566280" y="0"/>
            <a:ext cx="80114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90;p20" descr=""/>
          <p:cNvPicPr/>
          <p:nvPr/>
        </p:nvPicPr>
        <p:blipFill>
          <a:blip r:embed="rId1"/>
          <a:stretch/>
        </p:blipFill>
        <p:spPr>
          <a:xfrm>
            <a:off x="581040" y="9360"/>
            <a:ext cx="7981560" cy="512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95;p21" descr=""/>
          <p:cNvPicPr/>
          <p:nvPr/>
        </p:nvPicPr>
        <p:blipFill>
          <a:blip r:embed="rId1"/>
          <a:stretch/>
        </p:blipFill>
        <p:spPr>
          <a:xfrm>
            <a:off x="959760" y="152280"/>
            <a:ext cx="753660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1a1a1a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1a1a1a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LibreOffice/7.6.1.2$Linux_X86_64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2023-10-25T02:30:16Z</dcterms:modified>
  <cp:revision>1</cp:revision>
  <dc:subject/>
  <dc:title/>
</cp:coreProperties>
</file>